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7102475" cy="938847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040" y="-84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3B24623F-D9A7-4F70-8E4E-4D3E08E5866B}" type="datetimeFigureOut">
              <a:rPr lang="es-MX" smtClean="0"/>
              <a:t>24/8/21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F2DEC7EB-D8A7-4615-80EA-A8EF727ACF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935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6239C885-207C-412F-A404-6D9B5F9CD932}" type="datetimeFigureOut">
              <a:rPr lang="es-MX" smtClean="0"/>
              <a:t>24/8/21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A8923AB6-A227-4498-928B-EA78E5BF56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9564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23AB6-A227-4498-928B-EA78E5BF56EA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2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AEE7-E7D7-47A5-A0F4-883D0E75C7A2}" type="datetimeFigureOut">
              <a:rPr lang="es-MX" smtClean="0"/>
              <a:t>24/8/21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AEE7-E7D7-47A5-A0F4-883D0E75C7A2}" type="datetimeFigureOut">
              <a:rPr lang="es-MX" smtClean="0"/>
              <a:t>24/8/21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AEE7-E7D7-47A5-A0F4-883D0E75C7A2}" type="datetimeFigureOut">
              <a:rPr lang="es-MX" smtClean="0"/>
              <a:t>24/8/21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AEE7-E7D7-47A5-A0F4-883D0E75C7A2}" type="datetimeFigureOut">
              <a:rPr lang="es-MX" smtClean="0"/>
              <a:t>24/8/21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AEE7-E7D7-47A5-A0F4-883D0E75C7A2}" type="datetimeFigureOut">
              <a:rPr lang="es-MX" smtClean="0"/>
              <a:t>24/8/21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AEE7-E7D7-47A5-A0F4-883D0E75C7A2}" type="datetimeFigureOut">
              <a:rPr lang="es-MX" smtClean="0"/>
              <a:t>24/8/21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AEE7-E7D7-47A5-A0F4-883D0E75C7A2}" type="datetimeFigureOut">
              <a:rPr lang="es-MX" smtClean="0"/>
              <a:t>24/8/21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AEE7-E7D7-47A5-A0F4-883D0E75C7A2}" type="datetimeFigureOut">
              <a:rPr lang="es-MX" smtClean="0"/>
              <a:t>24/8/21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AEE7-E7D7-47A5-A0F4-883D0E75C7A2}" type="datetimeFigureOut">
              <a:rPr lang="es-MX" smtClean="0"/>
              <a:t>24/8/21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AEE7-E7D7-47A5-A0F4-883D0E75C7A2}" type="datetimeFigureOut">
              <a:rPr lang="es-MX" smtClean="0"/>
              <a:t>24/8/21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AEE7-E7D7-47A5-A0F4-883D0E75C7A2}" type="datetimeFigureOut">
              <a:rPr lang="es-MX" smtClean="0"/>
              <a:t>24/8/21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9AEE7-E7D7-47A5-A0F4-883D0E75C7A2}" type="datetimeFigureOut">
              <a:rPr lang="es-MX" smtClean="0"/>
              <a:t>24/8/21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6BF7C-ED4E-431D-9222-7CF8B1FDB6D6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texto"/>
          <p:cNvSpPr>
            <a:spLocks noGrp="1"/>
          </p:cNvSpPr>
          <p:nvPr>
            <p:ph type="body" sz="quarter" idx="4294967295"/>
          </p:nvPr>
        </p:nvSpPr>
        <p:spPr>
          <a:xfrm>
            <a:off x="3357554" y="571480"/>
            <a:ext cx="1643074" cy="357190"/>
          </a:xfrm>
          <a:ln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s-MX" sz="1200" dirty="0">
                <a:latin typeface="Arial" pitchFamily="34" charset="0"/>
                <a:cs typeface="Arial" pitchFamily="34" charset="0"/>
              </a:rPr>
              <a:t>Director  General</a:t>
            </a:r>
          </a:p>
          <a:p>
            <a:pPr algn="ctr">
              <a:buNone/>
            </a:pPr>
            <a:r>
              <a:rPr lang="es-MX" sz="1200" dirty="0">
                <a:latin typeface="Arial" pitchFamily="34" charset="0"/>
                <a:cs typeface="Arial" pitchFamily="34" charset="0"/>
              </a:rPr>
              <a:t>Luis Enrique Sánchez Dueñas</a:t>
            </a:r>
          </a:p>
        </p:txBody>
      </p:sp>
      <p:sp>
        <p:nvSpPr>
          <p:cNvPr id="29" name="5 Marcador de texto"/>
          <p:cNvSpPr txBox="1">
            <a:spLocks/>
          </p:cNvSpPr>
          <p:nvPr/>
        </p:nvSpPr>
        <p:spPr>
          <a:xfrm>
            <a:off x="928662" y="571480"/>
            <a:ext cx="1643074" cy="35719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MX" sz="1200" dirty="0">
                <a:latin typeface="Arial" pitchFamily="34" charset="0"/>
                <a:cs typeface="Arial" pitchFamily="34" charset="0"/>
              </a:rPr>
              <a:t>Presidente  SMDIF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MX" sz="1200" dirty="0">
                <a:latin typeface="Arial" pitchFamily="34" charset="0"/>
                <a:cs typeface="Arial" pitchFamily="34" charset="0"/>
              </a:rPr>
              <a:t>Enedina Ruelas Mora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0" name="5 Marcador de texto"/>
          <p:cNvSpPr txBox="1">
            <a:spLocks/>
          </p:cNvSpPr>
          <p:nvPr/>
        </p:nvSpPr>
        <p:spPr>
          <a:xfrm>
            <a:off x="4500562" y="1142984"/>
            <a:ext cx="1643074" cy="35719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Chófer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MX" sz="1200" dirty="0">
                <a:latin typeface="Arial" pitchFamily="34" charset="0"/>
                <a:cs typeface="Arial" pitchFamily="34" charset="0"/>
              </a:rPr>
              <a:t>Luis Felipe Curiel García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1" name="5 Marcador de texto"/>
          <p:cNvSpPr txBox="1">
            <a:spLocks/>
          </p:cNvSpPr>
          <p:nvPr/>
        </p:nvSpPr>
        <p:spPr>
          <a:xfrm>
            <a:off x="3643306" y="1857364"/>
            <a:ext cx="1928826" cy="4286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Unidad</a:t>
            </a:r>
            <a:r>
              <a:rPr kumimoji="0" lang="es-MX" sz="1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de Trabajo Social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MX" sz="1200" baseline="0" dirty="0">
                <a:latin typeface="Arial" pitchFamily="34" charset="0"/>
                <a:cs typeface="Arial" pitchFamily="34" charset="0"/>
              </a:rPr>
              <a:t>Rosa Bertha Davalos Juárez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2" name="5 Marcador de texto"/>
          <p:cNvSpPr txBox="1">
            <a:spLocks/>
          </p:cNvSpPr>
          <p:nvPr/>
        </p:nvSpPr>
        <p:spPr>
          <a:xfrm>
            <a:off x="357158" y="1857364"/>
            <a:ext cx="2000264" cy="4286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Unidad de Psicología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MX" sz="1200" dirty="0">
                <a:latin typeface="Arial" pitchFamily="34" charset="0"/>
                <a:cs typeface="Arial" pitchFamily="34" charset="0"/>
              </a:rPr>
              <a:t>María Abigail Cisneros Castillo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3" name="5 Marcador de texto"/>
          <p:cNvSpPr txBox="1">
            <a:spLocks/>
          </p:cNvSpPr>
          <p:nvPr/>
        </p:nvSpPr>
        <p:spPr>
          <a:xfrm>
            <a:off x="6215074" y="1857364"/>
            <a:ext cx="2000264" cy="4286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Unidad</a:t>
            </a:r>
            <a:r>
              <a:rPr kumimoji="0" lang="es-MX" sz="1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Básica de Rehabilitación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Luis Javier Hernández López</a:t>
            </a:r>
          </a:p>
        </p:txBody>
      </p:sp>
      <p:grpSp>
        <p:nvGrpSpPr>
          <p:cNvPr id="151" name="150 Grupo"/>
          <p:cNvGrpSpPr/>
          <p:nvPr/>
        </p:nvGrpSpPr>
        <p:grpSpPr>
          <a:xfrm>
            <a:off x="71406" y="3429000"/>
            <a:ext cx="8858312" cy="2714644"/>
            <a:chOff x="71406" y="3429000"/>
            <a:chExt cx="8858312" cy="2714644"/>
          </a:xfrm>
        </p:grpSpPr>
        <p:sp>
          <p:nvSpPr>
            <p:cNvPr id="34" name="5 Marcador de texto"/>
            <p:cNvSpPr txBox="1">
              <a:spLocks/>
            </p:cNvSpPr>
            <p:nvPr/>
          </p:nvSpPr>
          <p:spPr>
            <a:xfrm>
              <a:off x="71406" y="3429000"/>
              <a:ext cx="1500198" cy="4286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>
              <a:normAutofit fontScale="70000" lnSpcReduction="20000"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INAPAM</a:t>
              </a: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s-MX" sz="1200" dirty="0" err="1">
                  <a:latin typeface="Arial" pitchFamily="34" charset="0"/>
                  <a:cs typeface="Arial" pitchFamily="34" charset="0"/>
                </a:rPr>
                <a:t>Tonanzi</a:t>
              </a:r>
              <a:r>
                <a:rPr lang="es-MX" sz="1200" dirty="0">
                  <a:latin typeface="Arial" pitchFamily="34" charset="0"/>
                  <a:cs typeface="Arial" pitchFamily="34" charset="0"/>
                </a:rPr>
                <a:t> Guadalupe Macías Barragán</a:t>
              </a:r>
              <a:endPara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35" name="5 Marcador de texto"/>
            <p:cNvSpPr txBox="1">
              <a:spLocks/>
            </p:cNvSpPr>
            <p:nvPr/>
          </p:nvSpPr>
          <p:spPr>
            <a:xfrm>
              <a:off x="1714480" y="3429000"/>
              <a:ext cx="1714512" cy="4286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Programa</a:t>
              </a:r>
              <a:r>
                <a:rPr kumimoji="0" lang="es-MX" sz="7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 de Prevención  de Riesgos Psicosociales en NNA (PREVERP)</a:t>
              </a:r>
              <a:endParaRPr lang="es-MX" sz="700" dirty="0">
                <a:latin typeface="Arial" pitchFamily="34" charset="0"/>
                <a:cs typeface="Arial" pitchFamily="34" charset="0"/>
              </a:endParaRP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700" b="0" i="0" u="none" strike="noStrike" kern="1200" cap="none" spc="0" normalizeH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Tonanzi</a:t>
              </a:r>
              <a:r>
                <a:rPr kumimoji="0" lang="es-MX" sz="7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Guadalupe Macías Barragán</a:t>
              </a:r>
            </a:p>
          </p:txBody>
        </p:sp>
        <p:sp>
          <p:nvSpPr>
            <p:cNvPr id="36" name="5 Marcador de texto"/>
            <p:cNvSpPr txBox="1">
              <a:spLocks/>
            </p:cNvSpPr>
            <p:nvPr/>
          </p:nvSpPr>
          <p:spPr>
            <a:xfrm>
              <a:off x="3571868" y="3429000"/>
              <a:ext cx="1500198" cy="4286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>
              <a:normAutofit fontScale="70000" lnSpcReduction="20000"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Desayunos</a:t>
              </a:r>
              <a:r>
                <a:rPr kumimoji="0" lang="es-MX" sz="12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Escolares</a:t>
              </a: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María del Rosario Idelfonso Sandoval </a:t>
              </a:r>
              <a:endPara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37" name="5 Marcador de texto"/>
            <p:cNvSpPr txBox="1">
              <a:spLocks/>
            </p:cNvSpPr>
            <p:nvPr/>
          </p:nvSpPr>
          <p:spPr>
            <a:xfrm>
              <a:off x="5357818" y="3429000"/>
              <a:ext cx="1500198" cy="4286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>
              <a:normAutofit fontScale="70000" lnSpcReduction="20000"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Nutrición</a:t>
              </a:r>
              <a:r>
                <a:rPr kumimoji="0" lang="es-MX" sz="12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Extraescolar </a:t>
              </a: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s-MX" sz="1200" baseline="0" dirty="0">
                  <a:latin typeface="Arial" pitchFamily="34" charset="0"/>
                  <a:cs typeface="Arial" pitchFamily="34" charset="0"/>
                </a:rPr>
                <a:t>María del Rosario Idelfonso Sandoval</a:t>
              </a:r>
              <a:endPara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38" name="5 Marcador de texto"/>
            <p:cNvSpPr txBox="1">
              <a:spLocks/>
            </p:cNvSpPr>
            <p:nvPr/>
          </p:nvSpPr>
          <p:spPr>
            <a:xfrm>
              <a:off x="6929454" y="3429000"/>
              <a:ext cx="2000264" cy="4286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>
              <a:normAutofit fontScale="70000" lnSpcReduction="20000"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Programa</a:t>
              </a:r>
              <a:r>
                <a:rPr kumimoji="0" lang="es-MX" sz="12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de Ayuda Alimentaria Directa</a:t>
              </a: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s-MX" sz="1200" baseline="0" dirty="0">
                  <a:latin typeface="Arial" pitchFamily="34" charset="0"/>
                  <a:cs typeface="Arial" pitchFamily="34" charset="0"/>
                </a:rPr>
                <a:t>José Isaac García Rosas</a:t>
              </a:r>
              <a:endPara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40" name="5 Marcador de texto"/>
            <p:cNvSpPr txBox="1">
              <a:spLocks/>
            </p:cNvSpPr>
            <p:nvPr/>
          </p:nvSpPr>
          <p:spPr>
            <a:xfrm>
              <a:off x="357158" y="4286256"/>
              <a:ext cx="2643206" cy="50006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>
              <a:normAutofit fontScale="77500" lnSpcReduction="20000"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Centros</a:t>
              </a:r>
              <a:r>
                <a:rPr kumimoji="0" lang="es-MX" sz="12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de Convivencia y Alimentación  para Adultos Mayores y Grupos Prioritarios </a:t>
              </a: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s-MX" sz="1200" baseline="0" dirty="0">
                  <a:latin typeface="Arial" pitchFamily="34" charset="0"/>
                  <a:cs typeface="Arial" pitchFamily="34" charset="0"/>
                </a:rPr>
                <a:t>José Isaac García Rosas</a:t>
              </a:r>
              <a:endPara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41" name="5 Marcador de texto"/>
            <p:cNvSpPr txBox="1">
              <a:spLocks/>
            </p:cNvSpPr>
            <p:nvPr/>
          </p:nvSpPr>
          <p:spPr>
            <a:xfrm>
              <a:off x="3500430" y="4286256"/>
              <a:ext cx="1500198" cy="4286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>
              <a:normAutofit fontScale="70000" lnSpcReduction="20000"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Desarrollo</a:t>
              </a:r>
              <a:r>
                <a:rPr kumimoji="0" lang="es-MX" sz="12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Comunitario </a:t>
              </a: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s-MX" sz="1200" baseline="0" dirty="0">
                  <a:latin typeface="Arial" pitchFamily="34" charset="0"/>
                  <a:cs typeface="Arial" pitchFamily="34" charset="0"/>
                </a:rPr>
                <a:t>Estefanía Martínez González</a:t>
              </a:r>
              <a:endPara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42" name="5 Marcador de texto"/>
            <p:cNvSpPr txBox="1">
              <a:spLocks/>
            </p:cNvSpPr>
            <p:nvPr/>
          </p:nvSpPr>
          <p:spPr>
            <a:xfrm>
              <a:off x="5715008" y="4286256"/>
              <a:ext cx="1500198" cy="4286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>
              <a:normAutofit fontScale="70000" lnSpcReduction="20000"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Almacenista</a:t>
              </a: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Maria</a:t>
              </a:r>
              <a:r>
                <a:rPr kumimoji="0" lang="es-MX" sz="12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del Rosario Idelfonso Sandoval </a:t>
              </a:r>
              <a:endPara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43" name="5 Marcador de texto"/>
            <p:cNvSpPr txBox="1">
              <a:spLocks/>
            </p:cNvSpPr>
            <p:nvPr/>
          </p:nvSpPr>
          <p:spPr>
            <a:xfrm>
              <a:off x="71406" y="5286388"/>
              <a:ext cx="1500198" cy="4286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>
              <a:normAutofit fontScale="70000" lnSpcReduction="20000"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Cocinera</a:t>
              </a:r>
              <a:r>
                <a:rPr kumimoji="0" lang="es-MX" sz="12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 Atengo</a:t>
              </a: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María del Rosario Silva Bracamontes </a:t>
              </a:r>
              <a:endPara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44" name="5 Marcador de texto"/>
            <p:cNvSpPr txBox="1">
              <a:spLocks/>
            </p:cNvSpPr>
            <p:nvPr/>
          </p:nvSpPr>
          <p:spPr>
            <a:xfrm>
              <a:off x="1857356" y="5286388"/>
              <a:ext cx="1643074" cy="4286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>
              <a:normAutofit fontScale="70000" lnSpcReduction="20000"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Cocinera</a:t>
              </a:r>
              <a:r>
                <a:rPr kumimoji="0" lang="es-MX" sz="12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Soyatlán del Oro </a:t>
              </a: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s-MX" sz="1200" baseline="0" dirty="0">
                  <a:latin typeface="Arial" pitchFamily="34" charset="0"/>
                  <a:cs typeface="Arial" pitchFamily="34" charset="0"/>
                </a:rPr>
                <a:t>María Guadalupe Ramírez Sánchez</a:t>
              </a:r>
              <a:endPara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45" name="5 Marcador de texto"/>
            <p:cNvSpPr txBox="1">
              <a:spLocks/>
            </p:cNvSpPr>
            <p:nvPr/>
          </p:nvSpPr>
          <p:spPr>
            <a:xfrm>
              <a:off x="5000628" y="5715016"/>
              <a:ext cx="1500198" cy="42862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lIns="91440" tIns="45720" rIns="91440" bIns="45720" rtlCol="0">
              <a:normAutofit fontScale="70000" lnSpcReduction="20000"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Intendencia</a:t>
              </a: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s-MX" sz="1200" b="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Jessica Guadalupe Díaz Murguía </a:t>
              </a:r>
              <a:endPara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  <p:sp>
        <p:nvSpPr>
          <p:cNvPr id="47" name="5 Marcador de texto"/>
          <p:cNvSpPr txBox="1">
            <a:spLocks/>
          </p:cNvSpPr>
          <p:nvPr/>
        </p:nvSpPr>
        <p:spPr>
          <a:xfrm>
            <a:off x="1000100" y="2500306"/>
            <a:ext cx="1500198" cy="4286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Prestadores</a:t>
            </a:r>
            <a:r>
              <a:rPr kumimoji="0" lang="es-MX" sz="1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de Servicio Social 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8" name="5 Marcador de texto"/>
          <p:cNvSpPr txBox="1">
            <a:spLocks/>
          </p:cNvSpPr>
          <p:nvPr/>
        </p:nvSpPr>
        <p:spPr>
          <a:xfrm>
            <a:off x="6858016" y="2500306"/>
            <a:ext cx="1500198" cy="4286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es-MX" sz="1200" dirty="0">
                <a:latin typeface="Arial" pitchFamily="34" charset="0"/>
                <a:cs typeface="Arial" pitchFamily="34" charset="0"/>
              </a:rPr>
              <a:t>Prestadores de Servicio Social </a:t>
            </a:r>
          </a:p>
        </p:txBody>
      </p:sp>
      <p:cxnSp>
        <p:nvCxnSpPr>
          <p:cNvPr id="52" name="51 Conector recto"/>
          <p:cNvCxnSpPr/>
          <p:nvPr/>
        </p:nvCxnSpPr>
        <p:spPr>
          <a:xfrm rot="5400000">
            <a:off x="3750462" y="1250142"/>
            <a:ext cx="64294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/>
          <p:nvPr/>
        </p:nvCxnSpPr>
        <p:spPr>
          <a:xfrm>
            <a:off x="1000100" y="1571612"/>
            <a:ext cx="628654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"/>
          <p:cNvCxnSpPr/>
          <p:nvPr/>
        </p:nvCxnSpPr>
        <p:spPr>
          <a:xfrm rot="5400000">
            <a:off x="857224" y="171448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Conector recto"/>
          <p:cNvCxnSpPr/>
          <p:nvPr/>
        </p:nvCxnSpPr>
        <p:spPr>
          <a:xfrm rot="5400000">
            <a:off x="4143372" y="171448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Conector recto"/>
          <p:cNvCxnSpPr/>
          <p:nvPr/>
        </p:nvCxnSpPr>
        <p:spPr>
          <a:xfrm rot="5400000">
            <a:off x="7144562" y="1713694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"/>
          <p:cNvCxnSpPr>
            <a:stCxn id="6" idx="3"/>
          </p:cNvCxnSpPr>
          <p:nvPr/>
        </p:nvCxnSpPr>
        <p:spPr>
          <a:xfrm>
            <a:off x="5000628" y="750075"/>
            <a:ext cx="4000528" cy="35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recto"/>
          <p:cNvCxnSpPr/>
          <p:nvPr/>
        </p:nvCxnSpPr>
        <p:spPr>
          <a:xfrm rot="5400000">
            <a:off x="5142709" y="928671"/>
            <a:ext cx="42942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Conector recto"/>
          <p:cNvCxnSpPr/>
          <p:nvPr/>
        </p:nvCxnSpPr>
        <p:spPr>
          <a:xfrm rot="5400000">
            <a:off x="7394595" y="2393149"/>
            <a:ext cx="321391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Conector recto"/>
          <p:cNvCxnSpPr/>
          <p:nvPr/>
        </p:nvCxnSpPr>
        <p:spPr>
          <a:xfrm rot="10800000">
            <a:off x="6429388" y="4000504"/>
            <a:ext cx="257176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85 Conector recto"/>
          <p:cNvCxnSpPr/>
          <p:nvPr/>
        </p:nvCxnSpPr>
        <p:spPr>
          <a:xfrm rot="5400000">
            <a:off x="6287306" y="4142586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Conector recto"/>
          <p:cNvCxnSpPr/>
          <p:nvPr/>
        </p:nvCxnSpPr>
        <p:spPr>
          <a:xfrm rot="5400000">
            <a:off x="2357422" y="2357430"/>
            <a:ext cx="157163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89 Conector recto"/>
          <p:cNvCxnSpPr/>
          <p:nvPr/>
        </p:nvCxnSpPr>
        <p:spPr>
          <a:xfrm>
            <a:off x="857224" y="3143248"/>
            <a:ext cx="72866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90 Conector recto"/>
          <p:cNvCxnSpPr/>
          <p:nvPr/>
        </p:nvCxnSpPr>
        <p:spPr>
          <a:xfrm rot="5400000">
            <a:off x="8001818" y="3285330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91 Conector recto"/>
          <p:cNvCxnSpPr/>
          <p:nvPr/>
        </p:nvCxnSpPr>
        <p:spPr>
          <a:xfrm rot="5400000">
            <a:off x="5930116" y="3285330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92 Conector recto"/>
          <p:cNvCxnSpPr/>
          <p:nvPr/>
        </p:nvCxnSpPr>
        <p:spPr>
          <a:xfrm rot="5400000">
            <a:off x="4215604" y="3285330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Conector recto"/>
          <p:cNvCxnSpPr/>
          <p:nvPr/>
        </p:nvCxnSpPr>
        <p:spPr>
          <a:xfrm rot="5400000">
            <a:off x="2358216" y="3285330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94 Conector recto"/>
          <p:cNvCxnSpPr/>
          <p:nvPr/>
        </p:nvCxnSpPr>
        <p:spPr>
          <a:xfrm rot="5400000">
            <a:off x="715142" y="3285330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97 Conector recto"/>
          <p:cNvCxnSpPr/>
          <p:nvPr/>
        </p:nvCxnSpPr>
        <p:spPr>
          <a:xfrm rot="5400000">
            <a:off x="3108315" y="3536157"/>
            <a:ext cx="78502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99 Conector recto"/>
          <p:cNvCxnSpPr/>
          <p:nvPr/>
        </p:nvCxnSpPr>
        <p:spPr>
          <a:xfrm>
            <a:off x="1571604" y="3929066"/>
            <a:ext cx="278608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102 Conector recto"/>
          <p:cNvCxnSpPr/>
          <p:nvPr/>
        </p:nvCxnSpPr>
        <p:spPr>
          <a:xfrm rot="5400000">
            <a:off x="4179091" y="4107661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104 Conector recto"/>
          <p:cNvCxnSpPr/>
          <p:nvPr/>
        </p:nvCxnSpPr>
        <p:spPr>
          <a:xfrm rot="5400000">
            <a:off x="1393803" y="4106867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114 Conector recto"/>
          <p:cNvCxnSpPr/>
          <p:nvPr/>
        </p:nvCxnSpPr>
        <p:spPr>
          <a:xfrm rot="5400000">
            <a:off x="1465241" y="489268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117 Conector recto"/>
          <p:cNvCxnSpPr/>
          <p:nvPr/>
        </p:nvCxnSpPr>
        <p:spPr>
          <a:xfrm>
            <a:off x="571472" y="5000636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118 Conector recto"/>
          <p:cNvCxnSpPr/>
          <p:nvPr/>
        </p:nvCxnSpPr>
        <p:spPr>
          <a:xfrm rot="5400000">
            <a:off x="2715406" y="514271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119 Conector recto"/>
          <p:cNvCxnSpPr/>
          <p:nvPr/>
        </p:nvCxnSpPr>
        <p:spPr>
          <a:xfrm rot="5400000">
            <a:off x="429390" y="514271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121 Conector recto"/>
          <p:cNvCxnSpPr/>
          <p:nvPr/>
        </p:nvCxnSpPr>
        <p:spPr>
          <a:xfrm rot="5400000">
            <a:off x="8393933" y="4607727"/>
            <a:ext cx="12144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rot="10800000">
            <a:off x="5715008" y="5214950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129 Conector recto"/>
          <p:cNvCxnSpPr/>
          <p:nvPr/>
        </p:nvCxnSpPr>
        <p:spPr>
          <a:xfrm rot="5400000">
            <a:off x="7608909" y="5464983"/>
            <a:ext cx="49927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5 Marcador de texto"/>
          <p:cNvSpPr txBox="1">
            <a:spLocks/>
          </p:cNvSpPr>
          <p:nvPr/>
        </p:nvSpPr>
        <p:spPr>
          <a:xfrm>
            <a:off x="7000892" y="5715016"/>
            <a:ext cx="1500198" cy="4286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1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Apoyo Administrativo  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134" name="133 Conector recto"/>
          <p:cNvCxnSpPr/>
          <p:nvPr/>
        </p:nvCxnSpPr>
        <p:spPr>
          <a:xfrm rot="5400000">
            <a:off x="5465769" y="5464189"/>
            <a:ext cx="49927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>
            <a:off x="2571736" y="712768"/>
            <a:ext cx="7858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138 Conector recto"/>
          <p:cNvCxnSpPr/>
          <p:nvPr/>
        </p:nvCxnSpPr>
        <p:spPr>
          <a:xfrm>
            <a:off x="2571736" y="784206"/>
            <a:ext cx="7858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139 Rectángulo"/>
          <p:cNvSpPr/>
          <p:nvPr/>
        </p:nvSpPr>
        <p:spPr>
          <a:xfrm>
            <a:off x="1000100" y="-24"/>
            <a:ext cx="7500990" cy="5000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ORGANIGRAMA DEL SISTEMA PARA EL DESARROLLO INTEGRAL PARA LA FAMILIA DEL MUNICIPIO DE ATENGO</a:t>
            </a:r>
          </a:p>
        </p:txBody>
      </p:sp>
      <p:cxnSp>
        <p:nvCxnSpPr>
          <p:cNvPr id="141" name="140 Conector recto"/>
          <p:cNvCxnSpPr/>
          <p:nvPr/>
        </p:nvCxnSpPr>
        <p:spPr>
          <a:xfrm rot="5400000">
            <a:off x="1357290" y="2428868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143 Conector recto"/>
          <p:cNvCxnSpPr/>
          <p:nvPr/>
        </p:nvCxnSpPr>
        <p:spPr>
          <a:xfrm rot="5400000">
            <a:off x="1322365" y="239235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148 Conector recto"/>
          <p:cNvCxnSpPr/>
          <p:nvPr/>
        </p:nvCxnSpPr>
        <p:spPr>
          <a:xfrm rot="5400000">
            <a:off x="7323157" y="239235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153</Words>
  <Application>Microsoft Office PowerPoint</Application>
  <PresentationFormat>Presentación en pantalla (4:3)</PresentationFormat>
  <Paragraphs>39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Holograma del DIF</dc:title>
  <dc:creator>USER</dc:creator>
  <cp:lastModifiedBy>Luis Enrique Sánchez Dueñas</cp:lastModifiedBy>
  <cp:revision>11</cp:revision>
  <cp:lastPrinted>2019-10-01T15:01:06Z</cp:lastPrinted>
  <dcterms:created xsi:type="dcterms:W3CDTF">2019-09-30T18:29:59Z</dcterms:created>
  <dcterms:modified xsi:type="dcterms:W3CDTF">2021-08-24T16:52:25Z</dcterms:modified>
</cp:coreProperties>
</file>