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B24623F-D9A7-4F70-8E4E-4D3E08E5866B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DEC7EB-D8A7-4615-80EA-A8EF727ACF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35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239C885-207C-412F-A404-6D9B5F9CD93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8923AB6-A227-4498-928B-EA78E5BF56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56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23AB6-A227-4498-928B-EA78E5BF56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3357554" y="571480"/>
            <a:ext cx="1643074" cy="35719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Director  General</a:t>
            </a:r>
          </a:p>
          <a:p>
            <a:pPr algn="ctr">
              <a:buNone/>
            </a:pPr>
            <a:r>
              <a:rPr lang="es-MX" sz="1200" dirty="0" err="1">
                <a:latin typeface="Arial" pitchFamily="34" charset="0"/>
                <a:cs typeface="Arial" pitchFamily="34" charset="0"/>
              </a:rPr>
              <a:t>Jassel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 Franco Orozco</a:t>
            </a:r>
          </a:p>
        </p:txBody>
      </p:sp>
      <p:sp>
        <p:nvSpPr>
          <p:cNvPr id="29" name="5 Marcador de texto"/>
          <p:cNvSpPr txBox="1">
            <a:spLocks/>
          </p:cNvSpPr>
          <p:nvPr/>
        </p:nvSpPr>
        <p:spPr>
          <a:xfrm>
            <a:off x="928662" y="571480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Presidente  SMDIF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Enedina Ruelas Mora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5 Marcador de texto"/>
          <p:cNvSpPr txBox="1">
            <a:spLocks/>
          </p:cNvSpPr>
          <p:nvPr/>
        </p:nvSpPr>
        <p:spPr>
          <a:xfrm>
            <a:off x="4500562" y="1142984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Chófer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Humberto Santana de la Cruz</a:t>
            </a:r>
          </a:p>
        </p:txBody>
      </p:sp>
      <p:sp>
        <p:nvSpPr>
          <p:cNvPr id="31" name="5 Marcador de texto"/>
          <p:cNvSpPr txBox="1">
            <a:spLocks/>
          </p:cNvSpPr>
          <p:nvPr/>
        </p:nvSpPr>
        <p:spPr>
          <a:xfrm>
            <a:off x="3643306" y="1857364"/>
            <a:ext cx="1928826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Trabajo Social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Rosa Bertha Davalos Juárez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5 Marcador de texto"/>
          <p:cNvSpPr txBox="1">
            <a:spLocks/>
          </p:cNvSpPr>
          <p:nvPr/>
        </p:nvSpPr>
        <p:spPr>
          <a:xfrm>
            <a:off x="357158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 de Psicología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María Abigail Cisneros Castillo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5 Marcador de texto"/>
          <p:cNvSpPr txBox="1">
            <a:spLocks/>
          </p:cNvSpPr>
          <p:nvPr/>
        </p:nvSpPr>
        <p:spPr>
          <a:xfrm>
            <a:off x="6215074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Básica de Rehabilitación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Ofelia Casillas Dagnino</a:t>
            </a:r>
          </a:p>
        </p:txBody>
      </p:sp>
      <p:grpSp>
        <p:nvGrpSpPr>
          <p:cNvPr id="151" name="150 Grupo"/>
          <p:cNvGrpSpPr/>
          <p:nvPr/>
        </p:nvGrpSpPr>
        <p:grpSpPr>
          <a:xfrm>
            <a:off x="71406" y="3429000"/>
            <a:ext cx="8858312" cy="2714644"/>
            <a:chOff x="71406" y="3429000"/>
            <a:chExt cx="8858312" cy="2714644"/>
          </a:xfrm>
        </p:grpSpPr>
        <p:sp>
          <p:nvSpPr>
            <p:cNvPr id="34" name="5 Marcador de texto"/>
            <p:cNvSpPr txBox="1">
              <a:spLocks/>
            </p:cNvSpPr>
            <p:nvPr/>
          </p:nvSpPr>
          <p:spPr>
            <a:xfrm>
              <a:off x="71406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INAPAM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dirty="0" err="1">
                  <a:latin typeface="Arial" pitchFamily="34" charset="0"/>
                  <a:cs typeface="Arial" pitchFamily="34" charset="0"/>
                </a:rPr>
                <a:t>Tonanzi</a:t>
              </a:r>
              <a:r>
                <a:rPr lang="es-MX" sz="1200" dirty="0">
                  <a:latin typeface="Arial" pitchFamily="34" charset="0"/>
                  <a:cs typeface="Arial" pitchFamily="34" charset="0"/>
                </a:rPr>
                <a:t> Guadalupe Macías Barragán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5 Marcador de texto"/>
            <p:cNvSpPr txBox="1">
              <a:spLocks/>
            </p:cNvSpPr>
            <p:nvPr/>
          </p:nvSpPr>
          <p:spPr>
            <a:xfrm>
              <a:off x="1714480" y="3429000"/>
              <a:ext cx="1714512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de Prevención  de Riesgos Psicosociales en NNA (PREVERP)</a:t>
              </a:r>
              <a:endParaRPr lang="es-MX" sz="700" dirty="0">
                <a:latin typeface="Arial" pitchFamily="34" charset="0"/>
                <a:cs typeface="Arial" pitchFamily="34" charset="0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Tonanzi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Guadalupe Macías Barragán</a:t>
              </a:r>
            </a:p>
          </p:txBody>
        </p:sp>
        <p:sp>
          <p:nvSpPr>
            <p:cNvPr id="36" name="5 Marcador de texto"/>
            <p:cNvSpPr txBox="1">
              <a:spLocks/>
            </p:cNvSpPr>
            <p:nvPr/>
          </p:nvSpPr>
          <p:spPr>
            <a:xfrm>
              <a:off x="357186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Desayunos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Escolares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7" name="5 Marcador de texto"/>
            <p:cNvSpPr txBox="1">
              <a:spLocks/>
            </p:cNvSpPr>
            <p:nvPr/>
          </p:nvSpPr>
          <p:spPr>
            <a:xfrm>
              <a:off x="535781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Nutrición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Extraescolar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del Rosario Idelfonso Sandoval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5 Marcador de texto"/>
            <p:cNvSpPr txBox="1">
              <a:spLocks/>
            </p:cNvSpPr>
            <p:nvPr/>
          </p:nvSpPr>
          <p:spPr>
            <a:xfrm>
              <a:off x="6929454" y="3429000"/>
              <a:ext cx="200026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Ayuda Alimentaria Directa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5 Marcador de texto"/>
            <p:cNvSpPr txBox="1">
              <a:spLocks/>
            </p:cNvSpPr>
            <p:nvPr/>
          </p:nvSpPr>
          <p:spPr>
            <a:xfrm>
              <a:off x="357158" y="4286256"/>
              <a:ext cx="2643206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75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Centros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Convivencia y Alimentación  para Adultos Mayores y Grupos Prioritarios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5 Marcador de texto"/>
            <p:cNvSpPr txBox="1">
              <a:spLocks/>
            </p:cNvSpPr>
            <p:nvPr/>
          </p:nvSpPr>
          <p:spPr>
            <a:xfrm>
              <a:off x="3500430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Desarrollo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Comunitario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Estefanía Martínez González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5 Marcador de texto"/>
            <p:cNvSpPr txBox="1">
              <a:spLocks/>
            </p:cNvSpPr>
            <p:nvPr/>
          </p:nvSpPr>
          <p:spPr>
            <a:xfrm>
              <a:off x="5715008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Almacenista</a:t>
              </a:r>
            </a:p>
          </p:txBody>
        </p:sp>
        <p:sp>
          <p:nvSpPr>
            <p:cNvPr id="43" name="5 Marcador de texto"/>
            <p:cNvSpPr txBox="1">
              <a:spLocks/>
            </p:cNvSpPr>
            <p:nvPr/>
          </p:nvSpPr>
          <p:spPr>
            <a:xfrm>
              <a:off x="71406" y="5286388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Atengo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Silva Bracamontes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4" name="5 Marcador de texto"/>
            <p:cNvSpPr txBox="1">
              <a:spLocks/>
            </p:cNvSpPr>
            <p:nvPr/>
          </p:nvSpPr>
          <p:spPr>
            <a:xfrm>
              <a:off x="1857356" y="5286388"/>
              <a:ext cx="164307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Soyatlán del Oro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Guadalupe Ramírez Sánchez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5" name="5 Marcador de texto"/>
            <p:cNvSpPr txBox="1">
              <a:spLocks/>
            </p:cNvSpPr>
            <p:nvPr/>
          </p:nvSpPr>
          <p:spPr>
            <a:xfrm>
              <a:off x="5000628" y="571501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Intendencia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Jessica Guadalupe Díaz Murguía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47" name="5 Marcador de texto"/>
          <p:cNvSpPr txBox="1">
            <a:spLocks/>
          </p:cNvSpPr>
          <p:nvPr/>
        </p:nvSpPr>
        <p:spPr>
          <a:xfrm>
            <a:off x="1000100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Prestadores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Servicio Social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5 Marcador de texto"/>
          <p:cNvSpPr txBox="1">
            <a:spLocks/>
          </p:cNvSpPr>
          <p:nvPr/>
        </p:nvSpPr>
        <p:spPr>
          <a:xfrm>
            <a:off x="6858016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Prestadores de Servicio Social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Silvia Cuitláhuac Telles </a:t>
            </a:r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3750462" y="1250142"/>
            <a:ext cx="6429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000100" y="157161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>
            <a:off x="857224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>
            <a:off x="4143372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rot="5400000">
            <a:off x="7144562" y="1713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6" idx="3"/>
          </p:cNvCxnSpPr>
          <p:nvPr/>
        </p:nvCxnSpPr>
        <p:spPr>
          <a:xfrm>
            <a:off x="5000628" y="750075"/>
            <a:ext cx="400052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5142709" y="928671"/>
            <a:ext cx="429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7394595" y="2393149"/>
            <a:ext cx="321391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10800000">
            <a:off x="6429388" y="4000504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rot="5400000">
            <a:off x="6287306" y="414258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2357422" y="2357430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857224" y="3143248"/>
            <a:ext cx="72866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rot="5400000">
            <a:off x="8001818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>
            <a:off x="59301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rot="5400000">
            <a:off x="4215604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5400000">
            <a:off x="23582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rot="5400000">
            <a:off x="715142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rot="5400000">
            <a:off x="3108315" y="3536157"/>
            <a:ext cx="785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571604" y="392906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 rot="5400000">
            <a:off x="4179091" y="41076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rot="5400000">
            <a:off x="1393803" y="41068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 rot="5400000">
            <a:off x="1465241" y="48926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571472" y="500063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 rot="5400000">
            <a:off x="2715406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 rot="5400000">
            <a:off x="429390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 rot="5400000">
            <a:off x="8393933" y="4607727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rot="10800000">
            <a:off x="5715008" y="5214950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rot="5400000">
            <a:off x="7608909" y="546498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5 Marcador de texto"/>
          <p:cNvSpPr txBox="1">
            <a:spLocks/>
          </p:cNvSpPr>
          <p:nvPr/>
        </p:nvSpPr>
        <p:spPr>
          <a:xfrm>
            <a:off x="7000892" y="571501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Apoyo Administrativo 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4" name="133 Conector recto"/>
          <p:cNvCxnSpPr/>
          <p:nvPr/>
        </p:nvCxnSpPr>
        <p:spPr>
          <a:xfrm rot="5400000">
            <a:off x="5465769" y="5464189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2571736" y="71276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>
            <a:off x="2571736" y="78420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139 Rectángulo"/>
          <p:cNvSpPr/>
          <p:nvPr/>
        </p:nvSpPr>
        <p:spPr>
          <a:xfrm>
            <a:off x="1000100" y="-24"/>
            <a:ext cx="7500990" cy="5000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SISTEMA PARA EL DESARROLLO INTEGRAL PARA LA FAMILIA DEL MUNICIPIO DE ATENGO</a:t>
            </a:r>
          </a:p>
        </p:txBody>
      </p:sp>
      <p:cxnSp>
        <p:nvCxnSpPr>
          <p:cNvPr id="141" name="140 Conector recto"/>
          <p:cNvCxnSpPr/>
          <p:nvPr/>
        </p:nvCxnSpPr>
        <p:spPr>
          <a:xfrm rot="5400000">
            <a:off x="1357290" y="24288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rot="5400000">
            <a:off x="1322365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 rot="5400000">
            <a:off x="7323157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150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Holograma del DIF </dc:title>
  <dc:creator>USER</dc:creator>
  <cp:lastModifiedBy>Luis Enrique Sánchez Dueñas</cp:lastModifiedBy>
  <cp:revision>13</cp:revision>
  <cp:lastPrinted>2019-10-01T15:01:06Z</cp:lastPrinted>
  <dcterms:created xsi:type="dcterms:W3CDTF">2019-09-30T18:29:59Z</dcterms:created>
  <dcterms:modified xsi:type="dcterms:W3CDTF">2020-12-07T19:43:48Z</dcterms:modified>
</cp:coreProperties>
</file>