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3" r:id="rId5"/>
    <p:sldId id="259" r:id="rId6"/>
  </p:sldIdLst>
  <p:sldSz cx="9144000" cy="6858000" type="screen4x3"/>
  <p:notesSz cx="6888163" cy="100187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>
      <p:cViewPr varScale="1">
        <p:scale>
          <a:sx n="108" d="100"/>
          <a:sy n="108" d="100"/>
        </p:scale>
        <p:origin x="17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1"/>
                <c:pt idx="0">
                  <c:v>Sesión 10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9-42BA-ACA0-6BA716761164}"/>
            </c:ext>
          </c:extLst>
        </c:ser>
        <c:ser>
          <c:idx val="2"/>
          <c:order val="1"/>
          <c:tx>
            <c:strRef>
              <c:f>Hoja1!$D$1</c:f>
              <c:strCache>
                <c:ptCount val="1"/>
                <c:pt idx="0">
                  <c:v>Inacistencia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1"/>
                <c:pt idx="0">
                  <c:v>Sesión 10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19-42BA-ACA0-6BA7167611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612344"/>
        <c:axId val="495612672"/>
      </c:barChart>
      <c:catAx>
        <c:axId val="49561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95612672"/>
        <c:crosses val="autoZero"/>
        <c:auto val="1"/>
        <c:lblAlgn val="ctr"/>
        <c:lblOffset val="100"/>
        <c:noMultiLvlLbl val="0"/>
      </c:catAx>
      <c:valAx>
        <c:axId val="49561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956123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832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493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3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73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4283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830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444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9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30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79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45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2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33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90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14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30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9C455-830A-4AB3-B2F2-B855277AB3D9}" type="datetimeFigureOut">
              <a:rPr lang="es-MX" smtClean="0"/>
              <a:t>14/07/2022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1C119C-23B1-40C8-B06E-2943C0D58E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05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6696744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Estadística de Asistencia a Sesiones de Ayuntamiento Administración 2021-2024.</a:t>
            </a:r>
            <a:br>
              <a:rPr lang="es-MX" sz="3200" b="1" dirty="0">
                <a:solidFill>
                  <a:schemeClr val="tx1"/>
                </a:solidFill>
              </a:rPr>
            </a:br>
            <a:r>
              <a:rPr lang="es-MX" sz="3200" b="1" dirty="0">
                <a:solidFill>
                  <a:schemeClr val="tx1"/>
                </a:solidFill>
              </a:rPr>
              <a:t>JUNIO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4032448" cy="4104456"/>
          </a:xfrm>
        </p:spPr>
        <p:txBody>
          <a:bodyPr>
            <a:normAutofit lnSpcReduction="10000"/>
          </a:bodyPr>
          <a:lstStyle/>
          <a:p>
            <a:pPr lvl="0" algn="l"/>
            <a:r>
              <a:rPr lang="es-MX" sz="1400" b="1" dirty="0">
                <a:solidFill>
                  <a:schemeClr val="tx1"/>
                </a:solidFill>
              </a:rPr>
              <a:t>Regidor 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LD. Luz Teresa Valle González.    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LA. Pedro Ramos Peña.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Edith Adoño García.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David Soto Cisneros.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Adriana Tapia Rodríguez.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Ernestina Salcedo Ramírez.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CP. Nancy Maldonado Gómez.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C. Santiago Virgen Salazar.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Lic. Bélgica Jiménez Organista. </a:t>
            </a:r>
          </a:p>
          <a:p>
            <a:pPr lvl="0" algn="l"/>
            <a:r>
              <a:rPr lang="es-MX" sz="1500" b="1" dirty="0">
                <a:solidFill>
                  <a:schemeClr val="tx1"/>
                </a:solidFill>
              </a:rPr>
              <a:t>Ing. Carlos Pelayo González.</a:t>
            </a:r>
          </a:p>
          <a:p>
            <a:pPr algn="l"/>
            <a:r>
              <a:rPr lang="es-MX" sz="1500" b="1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s-MX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508104" y="2564904"/>
            <a:ext cx="2336304" cy="363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4339952" y="2348880"/>
            <a:ext cx="2336304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chemeClr val="tx1"/>
                </a:solidFill>
              </a:rPr>
              <a:t>Partido  Político 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HAGAMOS.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chemeClr val="tx1"/>
                </a:solidFill>
              </a:rPr>
              <a:t>HAGAMOS.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86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tx1"/>
                </a:solidFill>
              </a:rPr>
              <a:t>SESIONES</a:t>
            </a:r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CELEBRADAS</a:t>
            </a:r>
            <a:r>
              <a:rPr lang="es-MX" dirty="0"/>
              <a:t>.</a:t>
            </a:r>
            <a:br>
              <a:rPr lang="es-MX" dirty="0"/>
            </a:br>
            <a:r>
              <a:rPr lang="es-MX" dirty="0">
                <a:solidFill>
                  <a:schemeClr val="tx1"/>
                </a:solidFill>
              </a:rPr>
              <a:t>Administración</a:t>
            </a:r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2021-2024</a:t>
            </a:r>
            <a:r>
              <a:rPr lang="es-MX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2880320"/>
          </a:xfrm>
        </p:spPr>
        <p:txBody>
          <a:bodyPr>
            <a:normAutofit/>
          </a:bodyPr>
          <a:lstStyle/>
          <a:p>
            <a:r>
              <a:rPr lang="es-MX" dirty="0"/>
              <a:t>JUNIO 2022.       1 UNA SESIÓN ORDINARIA </a:t>
            </a:r>
          </a:p>
          <a:p>
            <a:r>
              <a:rPr lang="es-MX" sz="2000" dirty="0"/>
              <a:t>(10 </a:t>
            </a:r>
            <a:r>
              <a:rPr lang="es-MX" sz="2400" dirty="0"/>
              <a:t>de junio</a:t>
            </a:r>
            <a:r>
              <a:rPr lang="es-MX" sz="2000" dirty="0"/>
              <a:t>)</a:t>
            </a:r>
            <a:endParaRPr lang="es-MX" dirty="0"/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44CBF7C-CD8A-4677-967E-F948D5A0A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06064"/>
            <a:ext cx="6336704" cy="356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2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Asistencia</a:t>
            </a:r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de</a:t>
            </a:r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Regidores</a:t>
            </a:r>
            <a:r>
              <a:rPr lang="es-MX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1" y="2137175"/>
            <a:ext cx="8229600" cy="25836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2400" dirty="0"/>
          </a:p>
          <a:p>
            <a:pPr lvl="0"/>
            <a:r>
              <a:rPr lang="es-MX" sz="2400" dirty="0">
                <a:solidFill>
                  <a:prstClr val="black"/>
                </a:solidFill>
              </a:rPr>
              <a:t>Decima Sesión Ordinaria de fecha 10 de junio del 2022.</a:t>
            </a:r>
          </a:p>
          <a:p>
            <a:pPr marL="0" lvl="0" indent="0" algn="just">
              <a:buNone/>
            </a:pPr>
            <a:r>
              <a:rPr lang="es-MX" sz="2400" dirty="0">
                <a:solidFill>
                  <a:prstClr val="black"/>
                </a:solidFill>
              </a:rPr>
              <a:t> Asistencia de 10 regidores de 11 once regidores que Integran el Ayuntamiento de Atengo administración 2021-2024.</a:t>
            </a:r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s-MX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2400" dirty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09167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>
                <a:solidFill>
                  <a:schemeClr val="tx1"/>
                </a:solidFill>
              </a:rPr>
              <a:t>ASISTENCIA A SESIONES DE AYUNTAMIENTO. 2021-2024.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035050"/>
              </p:ext>
            </p:extLst>
          </p:nvPr>
        </p:nvGraphicFramePr>
        <p:xfrm>
          <a:off x="608899" y="2204864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225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" y="188640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Sentido de Votación de los Regidores de las Administración 2021-2024.</a:t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	</a:t>
            </a:r>
            <a:r>
              <a:rPr lang="es-MX" sz="2000" dirty="0"/>
              <a:t>Decima Sesión Ordinaria</a:t>
            </a:r>
            <a:br>
              <a:rPr lang="es-MX" sz="2000" dirty="0"/>
            </a:br>
            <a:r>
              <a:rPr lang="es-MX" sz="2000" dirty="0"/>
              <a:t>10 de junio de 2022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164858"/>
              </p:ext>
            </p:extLst>
          </p:nvPr>
        </p:nvGraphicFramePr>
        <p:xfrm>
          <a:off x="144017" y="1191671"/>
          <a:ext cx="8892478" cy="547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8501">
                <a:tc>
                  <a:txBody>
                    <a:bodyPr/>
                    <a:lstStyle/>
                    <a:p>
                      <a:r>
                        <a:rPr lang="es-MX" sz="1400" dirty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LD. Luz Teresa Valle González.   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Presidente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 a</a:t>
                      </a:r>
                      <a:r>
                        <a:rPr lang="es-MX" sz="1400" baseline="0" dirty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1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LA. Pedro Ramos Peña.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1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C. Edith del Rosario Adoño García.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/>
                        <a:t>06 </a:t>
                      </a:r>
                      <a:r>
                        <a:rPr lang="es-MX" sz="1400" dirty="0"/>
                        <a:t>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02">
                <a:tc>
                  <a:txBody>
                    <a:bodyPr/>
                    <a:lstStyle/>
                    <a:p>
                      <a:pPr lvl="0" algn="l"/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C. David Soto Cisneros.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96">
                <a:tc>
                  <a:txBody>
                    <a:bodyPr/>
                    <a:lstStyle/>
                    <a:p>
                      <a:pPr lvl="0" algn="l"/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C. Adriana Tapia Rodríguez.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/>
                        <a:t>06 </a:t>
                      </a:r>
                      <a:r>
                        <a:rPr lang="es-MX" sz="1400" dirty="0"/>
                        <a:t>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1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C. Ernestina Salcedo Ramírez.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/>
                        <a:t>06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1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CP. Nancy Maldonado Gómez.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 a favor 1 en contra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01">
                <a:tc>
                  <a:txBody>
                    <a:bodyPr/>
                    <a:lstStyle/>
                    <a:p>
                      <a:pPr lvl="0" algn="l"/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C. Santiago Virgen Salazar.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 a favor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850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Lic. Bélgica Jiménez Organista.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HAGAMOS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06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66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Ing. Carlos Pelayo González.</a:t>
                      </a:r>
                    </a:p>
                    <a:p>
                      <a:endParaRPr lang="es-MX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Regidor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HAGAMOS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/>
                        <a:t>06 </a:t>
                      </a:r>
                      <a:r>
                        <a:rPr lang="es-MX" sz="1400" dirty="0"/>
                        <a:t>a favor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4433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1390</TotalTime>
  <Words>302</Words>
  <Application>Microsoft Office PowerPoint</Application>
  <PresentationFormat>Presentación en pantalla (4:3)</PresentationFormat>
  <Paragraphs>92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Estadística de Asistencia a Sesiones de Ayuntamiento Administración 2021-2024. JUNIO</vt:lpstr>
      <vt:lpstr>SESIONES CELEBRADAS. Administración 2021-2024.</vt:lpstr>
      <vt:lpstr>Asistencia de Regidores.</vt:lpstr>
      <vt:lpstr>ASISTENCIA A SESIONES DE AYUNTAMIENTO. 2021-2024.</vt:lpstr>
      <vt:lpstr>Sentido de Votación de los Regidores de las Administración 2021-2024.  Decima Sesión Ordinaria 10 de junio de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 Asistencia a sesiones de Ayuntamiento administración 2018-2021.</dc:title>
  <dc:creator>Usuario</dc:creator>
  <cp:lastModifiedBy>VANESSA</cp:lastModifiedBy>
  <cp:revision>77</cp:revision>
  <cp:lastPrinted>2022-02-11T16:00:42Z</cp:lastPrinted>
  <dcterms:created xsi:type="dcterms:W3CDTF">2018-11-23T18:02:06Z</dcterms:created>
  <dcterms:modified xsi:type="dcterms:W3CDTF">2022-07-14T18:02:46Z</dcterms:modified>
</cp:coreProperties>
</file>